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74" r:id="rId5"/>
    <p:sldId id="258" r:id="rId6"/>
    <p:sldId id="259" r:id="rId7"/>
    <p:sldId id="260" r:id="rId8"/>
    <p:sldId id="261" r:id="rId9"/>
    <p:sldId id="276" r:id="rId10"/>
    <p:sldId id="277" r:id="rId11"/>
    <p:sldId id="278" r:id="rId12"/>
    <p:sldId id="263" r:id="rId13"/>
    <p:sldId id="284" r:id="rId14"/>
    <p:sldId id="264" r:id="rId15"/>
    <p:sldId id="279" r:id="rId16"/>
    <p:sldId id="280" r:id="rId17"/>
    <p:sldId id="265" r:id="rId18"/>
    <p:sldId id="269" r:id="rId19"/>
    <p:sldId id="285" r:id="rId20"/>
    <p:sldId id="286" r:id="rId21"/>
    <p:sldId id="282" r:id="rId22"/>
    <p:sldId id="287" r:id="rId23"/>
    <p:sldId id="268" r:id="rId24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D89FB-9C7F-472A-BAD5-352AC55E6540}" v="72" dt="2026-02-11T15:44:15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707" autoAdjust="0"/>
  </p:normalViewPr>
  <p:slideViewPr>
    <p:cSldViewPr>
      <p:cViewPr varScale="1">
        <p:scale>
          <a:sx n="84" d="100"/>
          <a:sy n="84" d="100"/>
        </p:scale>
        <p:origin x="120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son CIV Amber E" userId="0d1cbcc5-5bba-49fa-985f-5935d011697c" providerId="ADAL" clId="{FD0A7A4A-D0AC-41E8-A7D0-4AC57E3DCD5D}"/>
    <pc:docChg chg="custSel modSld">
      <pc:chgData name="Wilson CIV Amber E" userId="0d1cbcc5-5bba-49fa-985f-5935d011697c" providerId="ADAL" clId="{FD0A7A4A-D0AC-41E8-A7D0-4AC57E3DCD5D}" dt="2026-02-11T16:36:39.038" v="143" actId="20577"/>
      <pc:docMkLst>
        <pc:docMk/>
      </pc:docMkLst>
      <pc:sldChg chg="modSp mod">
        <pc:chgData name="Wilson CIV Amber E" userId="0d1cbcc5-5bba-49fa-985f-5935d011697c" providerId="ADAL" clId="{FD0A7A4A-D0AC-41E8-A7D0-4AC57E3DCD5D}" dt="2026-02-11T15:08:37.508" v="4" actId="20577"/>
        <pc:sldMkLst>
          <pc:docMk/>
          <pc:sldMk cId="0" sldId="260"/>
        </pc:sldMkLst>
        <pc:spChg chg="mod">
          <ac:chgData name="Wilson CIV Amber E" userId="0d1cbcc5-5bba-49fa-985f-5935d011697c" providerId="ADAL" clId="{FD0A7A4A-D0AC-41E8-A7D0-4AC57E3DCD5D}" dt="2026-02-11T15:08:37.508" v="4" actId="20577"/>
          <ac:spMkLst>
            <pc:docMk/>
            <pc:sldMk cId="0" sldId="260"/>
            <ac:spMk id="2" creationId="{7F80DB1F-1345-C394-2901-3818E23E6D3A}"/>
          </ac:spMkLst>
        </pc:spChg>
      </pc:sldChg>
      <pc:sldChg chg="modSp">
        <pc:chgData name="Wilson CIV Amber E" userId="0d1cbcc5-5bba-49fa-985f-5935d011697c" providerId="ADAL" clId="{FD0A7A4A-D0AC-41E8-A7D0-4AC57E3DCD5D}" dt="2026-02-11T15:41:09.973" v="72" actId="27636"/>
        <pc:sldMkLst>
          <pc:docMk/>
          <pc:sldMk cId="0" sldId="263"/>
        </pc:sldMkLst>
        <pc:spChg chg="mod">
          <ac:chgData name="Wilson CIV Amber E" userId="0d1cbcc5-5bba-49fa-985f-5935d011697c" providerId="ADAL" clId="{FD0A7A4A-D0AC-41E8-A7D0-4AC57E3DCD5D}" dt="2026-02-11T15:41:09.973" v="72" actId="27636"/>
          <ac:spMkLst>
            <pc:docMk/>
            <pc:sldMk cId="0" sldId="263"/>
            <ac:spMk id="3" creationId="{00000000-0000-0000-0000-000000000000}"/>
          </ac:spMkLst>
        </pc:spChg>
      </pc:sldChg>
      <pc:sldChg chg="modSp">
        <pc:chgData name="Wilson CIV Amber E" userId="0d1cbcc5-5bba-49fa-985f-5935d011697c" providerId="ADAL" clId="{FD0A7A4A-D0AC-41E8-A7D0-4AC57E3DCD5D}" dt="2026-02-11T15:41:58.789" v="83" actId="27636"/>
        <pc:sldMkLst>
          <pc:docMk/>
          <pc:sldMk cId="0" sldId="264"/>
        </pc:sldMkLst>
        <pc:spChg chg="mod">
          <ac:chgData name="Wilson CIV Amber E" userId="0d1cbcc5-5bba-49fa-985f-5935d011697c" providerId="ADAL" clId="{FD0A7A4A-D0AC-41E8-A7D0-4AC57E3DCD5D}" dt="2026-02-11T15:41:58.789" v="83" actId="27636"/>
          <ac:spMkLst>
            <pc:docMk/>
            <pc:sldMk cId="0" sldId="264"/>
            <ac:spMk id="5" creationId="{CFEF11C0-47CF-535D-9B6B-DCB4AAE44CE4}"/>
          </ac:spMkLst>
        </pc:spChg>
      </pc:sldChg>
      <pc:sldChg chg="modSp mod">
        <pc:chgData name="Wilson CIV Amber E" userId="0d1cbcc5-5bba-49fa-985f-5935d011697c" providerId="ADAL" clId="{FD0A7A4A-D0AC-41E8-A7D0-4AC57E3DCD5D}" dt="2026-02-11T15:35:57.295" v="53" actId="20577"/>
        <pc:sldMkLst>
          <pc:docMk/>
          <pc:sldMk cId="0" sldId="265"/>
        </pc:sldMkLst>
        <pc:spChg chg="mod">
          <ac:chgData name="Wilson CIV Amber E" userId="0d1cbcc5-5bba-49fa-985f-5935d011697c" providerId="ADAL" clId="{FD0A7A4A-D0AC-41E8-A7D0-4AC57E3DCD5D}" dt="2026-02-11T15:35:57.295" v="53" actId="20577"/>
          <ac:spMkLst>
            <pc:docMk/>
            <pc:sldMk cId="0" sldId="265"/>
            <ac:spMk id="6" creationId="{702EF19F-3FAD-F23C-0B28-FCB8A98588DF}"/>
          </ac:spMkLst>
        </pc:spChg>
      </pc:sldChg>
      <pc:sldChg chg="modSp">
        <pc:chgData name="Wilson CIV Amber E" userId="0d1cbcc5-5bba-49fa-985f-5935d011697c" providerId="ADAL" clId="{FD0A7A4A-D0AC-41E8-A7D0-4AC57E3DCD5D}" dt="2026-02-11T15:44:15.326" v="113" actId="14100"/>
        <pc:sldMkLst>
          <pc:docMk/>
          <pc:sldMk cId="0" sldId="268"/>
        </pc:sldMkLst>
        <pc:spChg chg="mod">
          <ac:chgData name="Wilson CIV Amber E" userId="0d1cbcc5-5bba-49fa-985f-5935d011697c" providerId="ADAL" clId="{FD0A7A4A-D0AC-41E8-A7D0-4AC57E3DCD5D}" dt="2026-02-11T15:44:15.326" v="113" actId="14100"/>
          <ac:spMkLst>
            <pc:docMk/>
            <pc:sldMk cId="0" sldId="268"/>
            <ac:spMk id="4" creationId="{2915EE20-90BB-5CAC-9E2B-62B7F626653E}"/>
          </ac:spMkLst>
        </pc:spChg>
      </pc:sldChg>
      <pc:sldChg chg="modSp">
        <pc:chgData name="Wilson CIV Amber E" userId="0d1cbcc5-5bba-49fa-985f-5935d011697c" providerId="ADAL" clId="{FD0A7A4A-D0AC-41E8-A7D0-4AC57E3DCD5D}" dt="2026-02-11T15:42:36.594" v="93" actId="27636"/>
        <pc:sldMkLst>
          <pc:docMk/>
          <pc:sldMk cId="0" sldId="269"/>
        </pc:sldMkLst>
        <pc:spChg chg="mod">
          <ac:chgData name="Wilson CIV Amber E" userId="0d1cbcc5-5bba-49fa-985f-5935d011697c" providerId="ADAL" clId="{FD0A7A4A-D0AC-41E8-A7D0-4AC57E3DCD5D}" dt="2026-02-11T15:42:36.594" v="93" actId="27636"/>
          <ac:spMkLst>
            <pc:docMk/>
            <pc:sldMk cId="0" sldId="269"/>
            <ac:spMk id="5" creationId="{92F733DC-BBC8-E8C8-BB45-4207BCEAF34F}"/>
          </ac:spMkLst>
        </pc:spChg>
      </pc:sldChg>
      <pc:sldChg chg="modSp mod">
        <pc:chgData name="Wilson CIV Amber E" userId="0d1cbcc5-5bba-49fa-985f-5935d011697c" providerId="ADAL" clId="{FD0A7A4A-D0AC-41E8-A7D0-4AC57E3DCD5D}" dt="2026-02-11T16:36:39.038" v="143" actId="20577"/>
        <pc:sldMkLst>
          <pc:docMk/>
          <pc:sldMk cId="0" sldId="274"/>
        </pc:sldMkLst>
        <pc:spChg chg="mod">
          <ac:chgData name="Wilson CIV Amber E" userId="0d1cbcc5-5bba-49fa-985f-5935d011697c" providerId="ADAL" clId="{FD0A7A4A-D0AC-41E8-A7D0-4AC57E3DCD5D}" dt="2026-02-11T16:36:39.038" v="143" actId="20577"/>
          <ac:spMkLst>
            <pc:docMk/>
            <pc:sldMk cId="0" sldId="274"/>
            <ac:spMk id="2" creationId="{00000000-0000-0000-0000-000000000000}"/>
          </ac:spMkLst>
        </pc:spChg>
      </pc:sldChg>
      <pc:sldChg chg="modSp">
        <pc:chgData name="Wilson CIV Amber E" userId="0d1cbcc5-5bba-49fa-985f-5935d011697c" providerId="ADAL" clId="{FD0A7A4A-D0AC-41E8-A7D0-4AC57E3DCD5D}" dt="2026-02-11T15:37:16.323" v="58" actId="27636"/>
        <pc:sldMkLst>
          <pc:docMk/>
          <pc:sldMk cId="1255117379" sldId="277"/>
        </pc:sldMkLst>
        <pc:spChg chg="mod">
          <ac:chgData name="Wilson CIV Amber E" userId="0d1cbcc5-5bba-49fa-985f-5935d011697c" providerId="ADAL" clId="{FD0A7A4A-D0AC-41E8-A7D0-4AC57E3DCD5D}" dt="2026-02-11T15:37:16.323" v="58" actId="27636"/>
          <ac:spMkLst>
            <pc:docMk/>
            <pc:sldMk cId="1255117379" sldId="277"/>
            <ac:spMk id="6" creationId="{0C6DBF61-4EB0-D553-4A4F-0ED07321CE6F}"/>
          </ac:spMkLst>
        </pc:spChg>
      </pc:sldChg>
      <pc:sldChg chg="modSp mod">
        <pc:chgData name="Wilson CIV Amber E" userId="0d1cbcc5-5bba-49fa-985f-5935d011697c" providerId="ADAL" clId="{FD0A7A4A-D0AC-41E8-A7D0-4AC57E3DCD5D}" dt="2026-02-11T15:40:55.305" v="66" actId="20577"/>
        <pc:sldMkLst>
          <pc:docMk/>
          <pc:sldMk cId="2184710529" sldId="278"/>
        </pc:sldMkLst>
        <pc:spChg chg="mod">
          <ac:chgData name="Wilson CIV Amber E" userId="0d1cbcc5-5bba-49fa-985f-5935d011697c" providerId="ADAL" clId="{FD0A7A4A-D0AC-41E8-A7D0-4AC57E3DCD5D}" dt="2026-02-11T15:40:55.305" v="66" actId="20577"/>
          <ac:spMkLst>
            <pc:docMk/>
            <pc:sldMk cId="2184710529" sldId="278"/>
            <ac:spMk id="4" creationId="{BDBB51F5-4C5F-6082-AF99-A7F5A77B69EA}"/>
          </ac:spMkLst>
        </pc:spChg>
      </pc:sldChg>
      <pc:sldChg chg="modSp mod">
        <pc:chgData name="Wilson CIV Amber E" userId="0d1cbcc5-5bba-49fa-985f-5935d011697c" providerId="ADAL" clId="{FD0A7A4A-D0AC-41E8-A7D0-4AC57E3DCD5D}" dt="2026-02-11T15:35:16.986" v="38" actId="27636"/>
        <pc:sldMkLst>
          <pc:docMk/>
          <pc:sldMk cId="4005451286" sldId="279"/>
        </pc:sldMkLst>
        <pc:spChg chg="mod">
          <ac:chgData name="Wilson CIV Amber E" userId="0d1cbcc5-5bba-49fa-985f-5935d011697c" providerId="ADAL" clId="{FD0A7A4A-D0AC-41E8-A7D0-4AC57E3DCD5D}" dt="2026-02-11T15:35:16.986" v="38" actId="27636"/>
          <ac:spMkLst>
            <pc:docMk/>
            <pc:sldMk cId="4005451286" sldId="279"/>
            <ac:spMk id="5" creationId="{DAD2D5DE-33A0-7D84-B1D3-B1CCCC3F7032}"/>
          </ac:spMkLst>
        </pc:spChg>
      </pc:sldChg>
      <pc:sldChg chg="modSp">
        <pc:chgData name="Wilson CIV Amber E" userId="0d1cbcc5-5bba-49fa-985f-5935d011697c" providerId="ADAL" clId="{FD0A7A4A-D0AC-41E8-A7D0-4AC57E3DCD5D}" dt="2026-02-11T15:35:36.459" v="45" actId="27636"/>
        <pc:sldMkLst>
          <pc:docMk/>
          <pc:sldMk cId="1560003070" sldId="280"/>
        </pc:sldMkLst>
        <pc:spChg chg="mod">
          <ac:chgData name="Wilson CIV Amber E" userId="0d1cbcc5-5bba-49fa-985f-5935d011697c" providerId="ADAL" clId="{FD0A7A4A-D0AC-41E8-A7D0-4AC57E3DCD5D}" dt="2026-02-11T15:35:36.459" v="45" actId="27636"/>
          <ac:spMkLst>
            <pc:docMk/>
            <pc:sldMk cId="1560003070" sldId="280"/>
            <ac:spMk id="5" creationId="{B8D15153-001C-2555-00C6-9C1C01183C8A}"/>
          </ac:spMkLst>
        </pc:spChg>
      </pc:sldChg>
      <pc:sldChg chg="modSp">
        <pc:chgData name="Wilson CIV Amber E" userId="0d1cbcc5-5bba-49fa-985f-5935d011697c" providerId="ADAL" clId="{FD0A7A4A-D0AC-41E8-A7D0-4AC57E3DCD5D}" dt="2026-02-11T15:43:27.287" v="105" actId="27636"/>
        <pc:sldMkLst>
          <pc:docMk/>
          <pc:sldMk cId="1408515558" sldId="282"/>
        </pc:sldMkLst>
        <pc:spChg chg="mod">
          <ac:chgData name="Wilson CIV Amber E" userId="0d1cbcc5-5bba-49fa-985f-5935d011697c" providerId="ADAL" clId="{FD0A7A4A-D0AC-41E8-A7D0-4AC57E3DCD5D}" dt="2026-02-11T15:43:27.287" v="105" actId="27636"/>
          <ac:spMkLst>
            <pc:docMk/>
            <pc:sldMk cId="1408515558" sldId="282"/>
            <ac:spMk id="3" creationId="{9310FE07-1756-8FA4-84B2-0145C5C8B145}"/>
          </ac:spMkLst>
        </pc:spChg>
      </pc:sldChg>
      <pc:sldChg chg="modSp">
        <pc:chgData name="Wilson CIV Amber E" userId="0d1cbcc5-5bba-49fa-985f-5935d011697c" providerId="ADAL" clId="{FD0A7A4A-D0AC-41E8-A7D0-4AC57E3DCD5D}" dt="2026-02-11T15:41:42.138" v="77" actId="27636"/>
        <pc:sldMkLst>
          <pc:docMk/>
          <pc:sldMk cId="3266845414" sldId="284"/>
        </pc:sldMkLst>
        <pc:spChg chg="mod">
          <ac:chgData name="Wilson CIV Amber E" userId="0d1cbcc5-5bba-49fa-985f-5935d011697c" providerId="ADAL" clId="{FD0A7A4A-D0AC-41E8-A7D0-4AC57E3DCD5D}" dt="2026-02-11T15:41:42.138" v="77" actId="27636"/>
          <ac:spMkLst>
            <pc:docMk/>
            <pc:sldMk cId="3266845414" sldId="284"/>
            <ac:spMk id="5" creationId="{FDA3B809-C934-78ED-AE9E-68EE2EC3D4CF}"/>
          </ac:spMkLst>
        </pc:spChg>
      </pc:sldChg>
      <pc:sldChg chg="modSp">
        <pc:chgData name="Wilson CIV Amber E" userId="0d1cbcc5-5bba-49fa-985f-5935d011697c" providerId="ADAL" clId="{FD0A7A4A-D0AC-41E8-A7D0-4AC57E3DCD5D}" dt="2026-02-11T15:42:55.516" v="97" actId="14100"/>
        <pc:sldMkLst>
          <pc:docMk/>
          <pc:sldMk cId="1468726511" sldId="285"/>
        </pc:sldMkLst>
        <pc:spChg chg="mod">
          <ac:chgData name="Wilson CIV Amber E" userId="0d1cbcc5-5bba-49fa-985f-5935d011697c" providerId="ADAL" clId="{FD0A7A4A-D0AC-41E8-A7D0-4AC57E3DCD5D}" dt="2026-02-11T15:42:55.516" v="97" actId="14100"/>
          <ac:spMkLst>
            <pc:docMk/>
            <pc:sldMk cId="1468726511" sldId="285"/>
            <ac:spMk id="4" creationId="{DC0F505E-B019-99B9-4146-B040600D6606}"/>
          </ac:spMkLst>
        </pc:spChg>
      </pc:sldChg>
      <pc:sldChg chg="modSp">
        <pc:chgData name="Wilson CIV Amber E" userId="0d1cbcc5-5bba-49fa-985f-5935d011697c" providerId="ADAL" clId="{FD0A7A4A-D0AC-41E8-A7D0-4AC57E3DCD5D}" dt="2026-02-11T15:43:09.546" v="101" actId="14100"/>
        <pc:sldMkLst>
          <pc:docMk/>
          <pc:sldMk cId="795389780" sldId="286"/>
        </pc:sldMkLst>
        <pc:spChg chg="mod">
          <ac:chgData name="Wilson CIV Amber E" userId="0d1cbcc5-5bba-49fa-985f-5935d011697c" providerId="ADAL" clId="{FD0A7A4A-D0AC-41E8-A7D0-4AC57E3DCD5D}" dt="2026-02-11T15:43:09.546" v="101" actId="14100"/>
          <ac:spMkLst>
            <pc:docMk/>
            <pc:sldMk cId="795389780" sldId="286"/>
            <ac:spMk id="5" creationId="{ACED2553-88DF-4404-D4F8-E8634261C9FC}"/>
          </ac:spMkLst>
        </pc:spChg>
      </pc:sldChg>
      <pc:sldChg chg="modSp">
        <pc:chgData name="Wilson CIV Amber E" userId="0d1cbcc5-5bba-49fa-985f-5935d011697c" providerId="ADAL" clId="{FD0A7A4A-D0AC-41E8-A7D0-4AC57E3DCD5D}" dt="2026-02-11T15:43:39.533" v="108" actId="14100"/>
        <pc:sldMkLst>
          <pc:docMk/>
          <pc:sldMk cId="468886810" sldId="287"/>
        </pc:sldMkLst>
        <pc:spChg chg="mod">
          <ac:chgData name="Wilson CIV Amber E" userId="0d1cbcc5-5bba-49fa-985f-5935d011697c" providerId="ADAL" clId="{FD0A7A4A-D0AC-41E8-A7D0-4AC57E3DCD5D}" dt="2026-02-11T15:43:39.533" v="108" actId="14100"/>
          <ac:spMkLst>
            <pc:docMk/>
            <pc:sldMk cId="468886810" sldId="287"/>
            <ac:spMk id="4" creationId="{FE01CCF5-82EF-18E4-69DA-3FC9CF4F57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24CC9F-6CDA-4EE0-8180-3D5273E1177E}" type="datetimeFigureOut">
              <a:rPr lang="en-US"/>
              <a:pPr>
                <a:defRPr/>
              </a:pPr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5C7C164-1D11-4A53-9A21-64EBF6723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FE209-5F6A-4CFC-85C7-FA02C751DA60}" type="datetimeFigureOut">
              <a:rPr lang="en-US"/>
              <a:pPr>
                <a:defRPr/>
              </a:pPr>
              <a:t>2/11/2026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5C31-B4B3-4BA4-A85E-51A4125D8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99883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0" u="none"/>
            </a:lvl1pPr>
            <a:lvl2pPr marL="1028700" indent="-571500">
              <a:buFont typeface="Arial" panose="020B0604020202020204" pitchFamily="34" charset="0"/>
              <a:buChar char="•"/>
              <a:defRPr sz="2600"/>
            </a:lvl2pPr>
            <a:lvl3pPr marL="1257300" indent="-342900">
              <a:buFont typeface="Arial" panose="020B0604020202020204" pitchFamily="34" charset="0"/>
              <a:buChar char="•"/>
              <a:defRPr sz="2600"/>
            </a:lvl3pPr>
            <a:lvl4pPr marL="1600200" indent="-228600">
              <a:buFont typeface="Arial" panose="020B0604020202020204" pitchFamily="34" charset="0"/>
              <a:buChar char="•"/>
              <a:defRPr sz="2600"/>
            </a:lvl4pPr>
            <a:lvl5pPr marL="2057400" indent="-228600">
              <a:buFont typeface="Arial" panose="020B0604020202020204" pitchFamily="34" charset="0"/>
              <a:buChar char="•"/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CE529A-9B0C-4309-AA9E-E9C86EDD7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9862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4B6A8-A6CA-4EA7-872B-42C46DE1E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053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Straight Connector 8"/>
          <p:cNvCxnSpPr>
            <a:cxnSpLocks noChangeShapeType="1"/>
          </p:cNvCxnSpPr>
          <p:nvPr/>
        </p:nvCxnSpPr>
        <p:spPr bwMode="auto">
          <a:xfrm>
            <a:off x="125413" y="706438"/>
            <a:ext cx="86106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43013" y="-152400"/>
            <a:ext cx="6650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MCBQ Presentation Template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Use this bold-face, underlined text for slide subject</a:t>
            </a:r>
          </a:p>
          <a:p>
            <a:pPr lvl="1"/>
            <a:r>
              <a:rPr lang="en-US" altLang="en-US"/>
              <a:t>Use this bullet style for supporting data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Use this bold-face, black text for summary statements or text or data that needs attention drawn to it.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*If photos or graphs are used, ensure they are adding value to the information being presented and not just used because they are pretty pictures…avoid cartoons.</a:t>
            </a:r>
          </a:p>
          <a:p>
            <a:pPr lvl="0"/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B495D7-9144-41D1-9B94-23D3E8A0F043}" type="datetimeFigureOut">
              <a:rPr lang="en-US"/>
              <a:pPr>
                <a:defRPr/>
              </a:pPr>
              <a:t>2/11/2026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AD622F-02C6-437D-9B36-066D9FC96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 descr="C:\Users\joanne.teasdale\AppData\Local\Microsoft\Windows\Temporary Internet Files\Content.Outlook\LOSNGWMU\MCINC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52400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149225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Rectangle 2059"/>
          <p:cNvSpPr>
            <a:spLocks noChangeArrowheads="1"/>
          </p:cNvSpPr>
          <p:nvPr/>
        </p:nvSpPr>
        <p:spPr bwMode="auto">
          <a:xfrm>
            <a:off x="196850" y="6262688"/>
            <a:ext cx="1403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>
                <a:solidFill>
                  <a:srgbClr val="006600"/>
                </a:solidFill>
                <a:cs typeface="Arial" charset="0"/>
              </a:rPr>
              <a:t>UNCLASSIFIED</a:t>
            </a:r>
          </a:p>
        </p:txBody>
      </p:sp>
      <p:cxnSp>
        <p:nvCxnSpPr>
          <p:cNvPr id="1034" name="Straight Connector 10"/>
          <p:cNvCxnSpPr>
            <a:cxnSpLocks noChangeShapeType="1"/>
          </p:cNvCxnSpPr>
          <p:nvPr/>
        </p:nvCxnSpPr>
        <p:spPr bwMode="auto">
          <a:xfrm>
            <a:off x="277813" y="6553200"/>
            <a:ext cx="86106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98A71AD-2E5D-ABFD-0585-A677E73E1A9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0812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DoD COMMUNITY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Retirement/EAS </a:t>
            </a:r>
            <a:r>
              <a:rPr lang="en-US"/>
              <a:t>PPM Guide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57200" y="1295400"/>
            <a:ext cx="8229600" cy="2133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MCB Quantico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Distribution Management Office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Bldg. 2009 Zeilin Road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Phone: (703) 784-2831/32/33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8AFF06-3880-45E1-B253-77E68B84AD8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82BBD-8C37-B3AB-2C03-07996F41F9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3" t="22423" r="23873" b="22054"/>
          <a:stretch/>
        </p:blipFill>
        <p:spPr>
          <a:xfrm>
            <a:off x="76200" y="133350"/>
            <a:ext cx="1166813" cy="121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503F31-9CEF-6463-5F90-FFFF6A26D1D5}"/>
              </a:ext>
            </a:extLst>
          </p:cNvPr>
          <p:cNvSpPr/>
          <p:nvPr/>
        </p:nvSpPr>
        <p:spPr>
          <a:xfrm>
            <a:off x="304800" y="6248400"/>
            <a:ext cx="1371600" cy="244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1918C-CAA0-7C2F-564B-0179E69B91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76300" y="-152400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Additional Information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0A4A51-EBEA-4A51-9862-244D9BD7561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FD3A81-F16A-3B08-4738-6F4427E906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FB9E6A-2D8F-BC40-9EA1-0633423F03EA}"/>
              </a:ext>
            </a:extLst>
          </p:cNvPr>
          <p:cNvSpPr/>
          <p:nvPr/>
        </p:nvSpPr>
        <p:spPr>
          <a:xfrm>
            <a:off x="228600" y="6324600"/>
            <a:ext cx="1295400" cy="1682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A3B809-C934-78ED-AE9E-68EE2EC3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4" y="762001"/>
            <a:ext cx="6681786" cy="175260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“yes” or “no” on all Additional Information.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Next.</a:t>
            </a:r>
          </a:p>
        </p:txBody>
      </p:sp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4C02A9B2-F9B6-EDB8-5027-94BB892423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006"/>
            <a:ext cx="9144000" cy="402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4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Entitlement Summary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574A17-CB76-444E-8003-373ABA5291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30AFF-C02F-7304-78BA-3C7EB2E01A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EF11C0-47CF-535D-9B6B-DCB4AAE44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2" y="762000"/>
            <a:ext cx="6650037" cy="25146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Please read carefully the entitlement summary so that you may better understand your entitlements.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the acknowledgment box.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Next.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4B2202-6864-95BB-5436-4ADBD904C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9" y="3124200"/>
            <a:ext cx="9144000" cy="33686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537451-E0DD-832B-9588-A68CABDFC1AD}"/>
              </a:ext>
            </a:extLst>
          </p:cNvPr>
          <p:cNvSpPr/>
          <p:nvPr/>
        </p:nvSpPr>
        <p:spPr>
          <a:xfrm>
            <a:off x="228600" y="6324600"/>
            <a:ext cx="12954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Create New Shipment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574A17-CB76-444E-8003-373ABA5291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9272" name="Rectangle 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175" y="5591175"/>
            <a:ext cx="847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96" name="Rectangle 6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5300" y="21386800"/>
            <a:ext cx="17659350" cy="181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312" name="Rectangle 6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93700"/>
            <a:ext cx="104775" cy="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19" name="TextBox 10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15938"/>
            <a:ext cx="42863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06" name="TextBox 11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509588"/>
            <a:ext cx="44450" cy="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A92AC-596F-3BD7-D717-D4E716397D2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C56B92-E0A6-75FA-BA3B-F47B2C4AA546}"/>
              </a:ext>
            </a:extLst>
          </p:cNvPr>
          <p:cNvSpPr/>
          <p:nvPr/>
        </p:nvSpPr>
        <p:spPr>
          <a:xfrm>
            <a:off x="228600" y="6343650"/>
            <a:ext cx="1295400" cy="14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D2D5DE-33A0-7D84-B1D3-B1CCCC3F7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2" y="762001"/>
            <a:ext cx="6650038" cy="16716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on HHG.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yes for PPM. (You are moving yourself)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next.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D076FE2-F130-9613-C5B9-7BB82CB02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9144000" cy="27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5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Shipment Information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574A17-CB76-444E-8003-373ABA5291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0218" name="Rectangle 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175" y="5591175"/>
            <a:ext cx="847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37" name="Rectangle 6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5300" y="21386800"/>
            <a:ext cx="17659350" cy="181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45" name="Rectangle 6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93700"/>
            <a:ext cx="104775" cy="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78" name="TextBox 10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15938"/>
            <a:ext cx="42863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91" name="TextBox 11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509588"/>
            <a:ext cx="44450" cy="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1AF4C6-0C22-57FA-1836-997BB35DB28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D15153-001C-2555-00C6-9C1C01183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2" y="795337"/>
            <a:ext cx="6650038" cy="2405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Please read all shipment information carefully.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the acknowledgment box.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CC72F-A56E-F712-845E-33C100B7A8DF}"/>
              </a:ext>
            </a:extLst>
          </p:cNvPr>
          <p:cNvSpPr/>
          <p:nvPr/>
        </p:nvSpPr>
        <p:spPr>
          <a:xfrm>
            <a:off x="228600" y="6343650"/>
            <a:ext cx="1295400" cy="14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0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Pickup and Delivery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19FBFD-73D6-4866-A994-1C6624BB588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02835-6CEF-7923-9460-CF5935FE5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E7C8E2-BF0E-6A02-8E86-987E6A27E31C}"/>
              </a:ext>
            </a:extLst>
          </p:cNvPr>
          <p:cNvSpPr/>
          <p:nvPr/>
        </p:nvSpPr>
        <p:spPr>
          <a:xfrm>
            <a:off x="228600" y="6324600"/>
            <a:ext cx="1371600" cy="1682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2EF19F-3FAD-F23C-0B28-FCB8A985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2" y="762001"/>
            <a:ext cx="6650037" cy="174040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no on “Is this a Local Move”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no on “Is this shipment application for a release from Government provided non-temporary storage?”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Select your Planned Move Start Date.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Select your Pickup and Delivery Address. </a:t>
            </a:r>
            <a:r>
              <a:rPr lang="en-US" b="1" u="sng" dirty="0">
                <a:highlight>
                  <a:srgbClr val="FFFF00"/>
                </a:highlight>
              </a:rPr>
              <a:t>Note: Delivery address can be just the base/city you are EAS/Retiring to</a:t>
            </a:r>
            <a:r>
              <a:rPr lang="en-US" b="1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Select your In-Transit/Emergency Contact Information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Next. </a:t>
            </a:r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EAFD8213-7FBB-8C55-00DB-3008FF220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39660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PPM Basic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E73B5-B575-497E-AE70-2BDB8285255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0DEB23-F1D2-A0E4-3FC5-86ABE31B52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F733DC-BBC8-E8C8-BB45-4207BCEAF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2" y="762000"/>
            <a:ext cx="6650038" cy="1524381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highlight>
                  <a:srgbClr val="FFFF00"/>
                </a:highlight>
              </a:rPr>
              <a:t>If</a:t>
            </a:r>
            <a:r>
              <a:rPr lang="en-US" b="1" dirty="0"/>
              <a:t> renting a UHAUL/Penske/BOX TRUCK, you may request an Advanced Operating Allowance. Must be approved by HQMC.</a:t>
            </a:r>
            <a:endParaRPr lang="en-US" b="1" u="sng" dirty="0">
              <a:highlight>
                <a:srgbClr val="FFFF00"/>
              </a:highligh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Enter your estimated weight. </a:t>
            </a:r>
            <a:r>
              <a:rPr lang="en-US" b="1" u="sng" dirty="0">
                <a:highlight>
                  <a:srgbClr val="FFFF00"/>
                </a:highlight>
              </a:rPr>
              <a:t>Note: A good rule of thumb is 1000lbs per room.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highlight>
                  <a:srgbClr val="FFFF00"/>
                </a:highlight>
              </a:rPr>
              <a:t>PRO GEAR should stay 10 and do not claim a gun safe as this will deduct from your weight, deducting from your reimbursement.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Select the state in which you pay taxes to.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yes or no on lithium-ion battery as applicable.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Next.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79F8F3-B9B4-AB8B-8441-C79483674568}"/>
              </a:ext>
            </a:extLst>
          </p:cNvPr>
          <p:cNvSpPr/>
          <p:nvPr/>
        </p:nvSpPr>
        <p:spPr>
          <a:xfrm>
            <a:off x="228600" y="6324600"/>
            <a:ext cx="12954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hat">
            <a:extLst>
              <a:ext uri="{FF2B5EF4-FFF2-40B4-BE49-F238E27FC236}">
                <a16:creationId xmlns:a16="http://schemas.microsoft.com/office/drawing/2014/main" id="{A3CB2321-50B8-0ADB-83FD-9FE5D2C23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381"/>
            <a:ext cx="9144000" cy="42064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E73B5-B575-497E-AE70-2BDB8285255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5025B-F815-059A-C462-4E037F2625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C4F147-F0A5-FC11-4601-E42A448B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PPM Costing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0F505E-B019-99B9-4146-B040600D6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2" y="762001"/>
            <a:ext cx="6650038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Review the cost computation.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next.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A079F-D694-B79A-7352-A6B4CFC757AA}"/>
              </a:ext>
            </a:extLst>
          </p:cNvPr>
          <p:cNvSpPr/>
          <p:nvPr/>
        </p:nvSpPr>
        <p:spPr>
          <a:xfrm>
            <a:off x="228600" y="6324600"/>
            <a:ext cx="12954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014CF0D8-A022-C093-9AFD-83CB5840B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9" y="2971800"/>
            <a:ext cx="9144000" cy="34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26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168400" y="142768"/>
            <a:ext cx="6807200" cy="466831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Instructions and Shipment Summary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E73B5-B575-497E-AE70-2BDB8285255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15CE1-8093-2D73-0815-6E2DEC14D9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D0AFA6-5ABF-CD16-B521-5E25F491AC60}"/>
              </a:ext>
            </a:extLst>
          </p:cNvPr>
          <p:cNvSpPr/>
          <p:nvPr/>
        </p:nvSpPr>
        <p:spPr>
          <a:xfrm>
            <a:off x="228600" y="6324600"/>
            <a:ext cx="12954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ED2553-88DF-4404-D4F8-E8634261C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4" y="762000"/>
            <a:ext cx="6529386" cy="236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Carefully review and acknowledge the responsibilities and summary page(s).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Next.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5389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57987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Counseling Office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BF9C5-7A74-44B6-B732-5618A6E5806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EC40F0-F09B-9A6B-5C18-5CB82910C5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FE07-1756-8FA4-84B2-0145C5C8B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762000"/>
            <a:ext cx="6629400" cy="2286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Please read the disclaimer and click to acknowledge that you have read it.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Select “PPPO-MCB QUANTICO” as your counseling office. </a:t>
            </a:r>
            <a:r>
              <a:rPr lang="en-US" b="1" u="sng" dirty="0">
                <a:highlight>
                  <a:srgbClr val="FFFF00"/>
                </a:highlight>
              </a:rPr>
              <a:t>Note</a:t>
            </a:r>
            <a:r>
              <a:rPr lang="en-US" b="1" dirty="0">
                <a:highlight>
                  <a:srgbClr val="FFFF00"/>
                </a:highlight>
              </a:rPr>
              <a:t>: If you do not see MCB Quantico as one of the options, please call our office for assistance.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Next.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2BC2A-8D8B-588E-8088-24347B7573CC}"/>
              </a:ext>
            </a:extLst>
          </p:cNvPr>
          <p:cNvSpPr/>
          <p:nvPr/>
        </p:nvSpPr>
        <p:spPr>
          <a:xfrm>
            <a:off x="228600" y="6324600"/>
            <a:ext cx="12954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D7BA4B4C-67A4-FA22-1B76-96DB128DE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599"/>
            <a:ext cx="9144000" cy="3597275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E881BAC0-E07A-E00C-6E4B-D21BF30DC19F}"/>
              </a:ext>
            </a:extLst>
          </p:cNvPr>
          <p:cNvSpPr/>
          <p:nvPr/>
        </p:nvSpPr>
        <p:spPr>
          <a:xfrm>
            <a:off x="2819400" y="3307080"/>
            <a:ext cx="457200" cy="198120"/>
          </a:xfrm>
          <a:prstGeom prst="lef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44EB7BF-F6B3-55CD-2A86-0F12EF42E862}"/>
              </a:ext>
            </a:extLst>
          </p:cNvPr>
          <p:cNvSpPr/>
          <p:nvPr/>
        </p:nvSpPr>
        <p:spPr>
          <a:xfrm>
            <a:off x="4369593" y="4468748"/>
            <a:ext cx="457200" cy="228600"/>
          </a:xfrm>
          <a:prstGeom prst="lef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15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57987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Shipment Submit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BF9C5-7A74-44B6-B732-5618A6E5806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B8945-C409-27D7-13FE-892D0E04B4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01CCF5-82EF-18E4-69DA-3FC9CF4F5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762000"/>
            <a:ext cx="6629400" cy="2057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on the acknowledgment box.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submit.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03239-A326-C0F7-8B07-41803FC93621}"/>
              </a:ext>
            </a:extLst>
          </p:cNvPr>
          <p:cNvSpPr/>
          <p:nvPr/>
        </p:nvSpPr>
        <p:spPr>
          <a:xfrm>
            <a:off x="228600" y="6324600"/>
            <a:ext cx="12954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">
            <a:extLst>
              <a:ext uri="{FF2B5EF4-FFF2-40B4-BE49-F238E27FC236}">
                <a16:creationId xmlns:a16="http://schemas.microsoft.com/office/drawing/2014/main" id="{27F0B87E-CC5B-A3B1-8B06-672EAA48E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550"/>
            <a:ext cx="9144000" cy="36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8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Setting up your account</a:t>
            </a:r>
          </a:p>
        </p:txBody>
      </p:sp>
      <p:sp>
        <p:nvSpPr>
          <p:cNvPr id="6147" name="Content Placeholder 2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66725" y="1352550"/>
            <a:ext cx="8229600" cy="253365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Step 1: Navigate to DPS.MOVE.MIL.</a:t>
            </a:r>
          </a:p>
          <a:p>
            <a:pPr eaLnBrk="1" hangingPunct="1"/>
            <a:r>
              <a:rPr lang="en-US" altLang="en-US" sz="2400" b="1" dirty="0"/>
              <a:t>Step 2: Click on the “Register as a Customer” tab.</a:t>
            </a:r>
          </a:p>
          <a:p>
            <a:pPr eaLnBrk="1" hangingPunct="1"/>
            <a:r>
              <a:rPr lang="en-US" altLang="en-US" sz="2400" b="1" dirty="0"/>
              <a:t>Step 3: Fill in all the required information on screen </a:t>
            </a:r>
            <a:r>
              <a:rPr lang="en-US" altLang="en-US" sz="2400" b="1" u="sng" dirty="0">
                <a:highlight>
                  <a:srgbClr val="FFFF00"/>
                </a:highlight>
              </a:rPr>
              <a:t>Note: </a:t>
            </a:r>
            <a:r>
              <a:rPr lang="en-US" altLang="en-US" sz="2400" b="1" dirty="0">
                <a:highlight>
                  <a:srgbClr val="FFFF00"/>
                </a:highlight>
              </a:rPr>
              <a:t>Use a personal email instead of a .Mil email address.</a:t>
            </a:r>
          </a:p>
          <a:p>
            <a:pPr eaLnBrk="1" hangingPunct="1"/>
            <a:r>
              <a:rPr lang="en-US" altLang="en-US" sz="2400" b="1" dirty="0"/>
              <a:t>Step 4: Enter the captcha and click “Attach Certificate”</a:t>
            </a:r>
          </a:p>
          <a:p>
            <a:pPr eaLnBrk="1" hangingPunct="1"/>
            <a:r>
              <a:rPr lang="en-US" altLang="en-US" sz="2400" b="1" dirty="0"/>
              <a:t>Step 5: Click Register.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4F4945-ACCA-42FA-A091-702A3D6C120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5A512-0B70-37A5-2570-1A1F83E996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3" y="133244"/>
            <a:ext cx="1164437" cy="12193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8F6BDC-8D1D-9F40-9912-A4D9ED1F4497}"/>
              </a:ext>
            </a:extLst>
          </p:cNvPr>
          <p:cNvSpPr/>
          <p:nvPr/>
        </p:nvSpPr>
        <p:spPr>
          <a:xfrm>
            <a:off x="228600" y="6324600"/>
            <a:ext cx="12954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8CABA6A7-B4B8-F74C-EA20-D0E5A2C63D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86200"/>
            <a:ext cx="9134475" cy="2606674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9A61A29-FF6D-6096-8B90-4F04DB19C703}"/>
              </a:ext>
            </a:extLst>
          </p:cNvPr>
          <p:cNvSpPr/>
          <p:nvPr/>
        </p:nvSpPr>
        <p:spPr>
          <a:xfrm>
            <a:off x="4200525" y="4543424"/>
            <a:ext cx="609600" cy="3048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63307-BAE4-187A-61C0-1896226E70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Add another shipment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2D2F01-68DA-4C74-9BAE-7B8FCA71896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FC08F6-73EA-2C93-378F-584651AB5C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15EE20-90BB-5CAC-9E2B-62B7F6266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2" y="762000"/>
            <a:ext cx="6650037" cy="1828906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To add another shipment to your existing shipment, e.g., adding a HHG shipment to the PPM you have created, click on “Home”.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Find the PPM shipment you created.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Scroll down until you see the “add another shipment” button.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it and follow the steps outlined in this guide.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F4FBD-1620-7A66-E240-76BE1BC51AEA}"/>
              </a:ext>
            </a:extLst>
          </p:cNvPr>
          <p:cNvSpPr/>
          <p:nvPr/>
        </p:nvSpPr>
        <p:spPr>
          <a:xfrm>
            <a:off x="228600" y="6324600"/>
            <a:ext cx="12954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F949ADF-F12B-8F76-1DCA-8B3269CA8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906"/>
            <a:ext cx="9144000" cy="3901969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F35A285C-C265-9815-B71D-923A09D75969}"/>
              </a:ext>
            </a:extLst>
          </p:cNvPr>
          <p:cNvSpPr/>
          <p:nvPr/>
        </p:nvSpPr>
        <p:spPr>
          <a:xfrm>
            <a:off x="1600200" y="5960681"/>
            <a:ext cx="609600" cy="396875"/>
          </a:xfrm>
          <a:prstGeom prst="lef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Setting up your account cont.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B8FA1E-044C-42B3-94F2-C3182854A39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0631" y="612354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</a:t>
            </a:r>
            <a:r>
              <a:rPr lang="en-US" dirty="0">
                <a:solidFill>
                  <a:srgbClr val="FF0000"/>
                </a:solidFill>
              </a:rPr>
              <a:t>Required Items are listed in RED</a:t>
            </a:r>
            <a:r>
              <a:rPr lang="en-US" dirty="0"/>
              <a:t>***</a:t>
            </a:r>
          </a:p>
        </p:txBody>
      </p:sp>
      <p:pic>
        <p:nvPicPr>
          <p:cNvPr id="8" name="Picture 7" descr="A logo of a military company&#10;&#10;AI-generated content may be incorrect.">
            <a:extLst>
              <a:ext uri="{FF2B5EF4-FFF2-40B4-BE49-F238E27FC236}">
                <a16:creationId xmlns:a16="http://schemas.microsoft.com/office/drawing/2014/main" id="{2006AC14-3C58-5BC5-7DFB-23313F2239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2839" r="24101" b="24557"/>
          <a:stretch/>
        </p:blipFill>
        <p:spPr>
          <a:xfrm>
            <a:off x="76200" y="152401"/>
            <a:ext cx="1166813" cy="1142999"/>
          </a:xfrm>
          <a:prstGeom prst="rect">
            <a:avLst/>
          </a:prstGeom>
        </p:spPr>
      </p:pic>
      <p:pic>
        <p:nvPicPr>
          <p:cNvPr id="13" name="Picture 12" descr="A screenshot of a computer">
            <a:extLst>
              <a:ext uri="{FF2B5EF4-FFF2-40B4-BE49-F238E27FC236}">
                <a16:creationId xmlns:a16="http://schemas.microsoft.com/office/drawing/2014/main" id="{8A303A51-6A40-F26C-B3B2-F0053F796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744"/>
            <a:ext cx="9144000" cy="5121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5DBCB8-C934-C3D3-5B9A-7DE61204DB4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Creating a move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297897-4AA6-485A-87E6-61DD08C58F5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2E3A1-A3EA-657E-F699-D4967F1602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F80DB1F-1345-C394-2901-3818E23E6D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53232" y="1303336"/>
            <a:ext cx="8229600" cy="4716464"/>
          </a:xfrm>
        </p:spPr>
        <p:txBody>
          <a:bodyPr rtlCol="0">
            <a:normAutofit fontScale="92500"/>
          </a:bodyPr>
          <a:lstStyle/>
          <a:p>
            <a:pPr eaLnBrk="1" hangingPunct="1"/>
            <a:r>
              <a:rPr lang="en-US" altLang="en-US" sz="2800" b="1" dirty="0"/>
              <a:t>Step 1: Navigate to DPS.MOVE.MIL.</a:t>
            </a:r>
          </a:p>
          <a:p>
            <a:pPr eaLnBrk="1" hangingPunct="1"/>
            <a:r>
              <a:rPr lang="en-US" altLang="en-US" sz="2800" b="1" dirty="0"/>
              <a:t>Step 2: Click on the “Log in with Certificate” tab.</a:t>
            </a:r>
          </a:p>
          <a:p>
            <a:pPr eaLnBrk="1" hangingPunct="1"/>
            <a:r>
              <a:rPr lang="en-US" altLang="en-US" sz="2800" b="1" dirty="0"/>
              <a:t>Step 3: Click on the “Create” or “Review” profile tab.</a:t>
            </a:r>
          </a:p>
          <a:p>
            <a:pPr eaLnBrk="1" hangingPunct="1"/>
            <a:r>
              <a:rPr lang="en-US" altLang="en-US" sz="2800" b="1" dirty="0"/>
              <a:t>Step 4: Fill in all the required information on screen or edit any discrepancies.</a:t>
            </a:r>
          </a:p>
          <a:p>
            <a:pPr eaLnBrk="1" hangingPunct="1"/>
            <a:r>
              <a:rPr lang="en-US" altLang="en-US" sz="2800" b="1" dirty="0"/>
              <a:t>Step 5: Click “Create Profile” or “Submit”</a:t>
            </a:r>
          </a:p>
          <a:p>
            <a:pPr eaLnBrk="1" hangingPunct="1"/>
            <a:r>
              <a:rPr lang="en-US" altLang="en-US" sz="2800" b="1" dirty="0"/>
              <a:t>Step 6: You should have been redirected to the “home” page, if not then scroll to the top and click “home”</a:t>
            </a:r>
          </a:p>
          <a:p>
            <a:pPr eaLnBrk="1" hangingPunct="1"/>
            <a:r>
              <a:rPr lang="en-US" altLang="en-US" sz="2800" b="1" dirty="0"/>
              <a:t>Step 7: Click on the “Start a New Move” tab.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BB3DDB-0981-28AF-C648-C4AEAB49B0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8600" y="6332536"/>
            <a:ext cx="12954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Rank &amp; Hard Copy Orders</a:t>
            </a:r>
          </a:p>
        </p:txBody>
      </p:sp>
      <p:sp>
        <p:nvSpPr>
          <p:cNvPr id="3" name="Content Placeholder 2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57200" y="1371601"/>
            <a:ext cx="8229600" cy="1905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Select your rank.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Enter specific weight allowance </a:t>
            </a:r>
            <a:r>
              <a:rPr lang="en-US" b="1" dirty="0">
                <a:highlight>
                  <a:srgbClr val="FFFF00"/>
                </a:highlight>
              </a:rPr>
              <a:t>IF </a:t>
            </a:r>
            <a:r>
              <a:rPr lang="en-US" b="1" dirty="0"/>
              <a:t>orders specify.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“yes” for hard copy orders “DMO ALL PURPOSE LETTER”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Next.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8B80A8-B967-4539-BF6F-B57C26D2F9C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C8D2ED-2A98-2B8C-F8E1-F76F92A23BE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15691FA2-FDBA-3C7B-E54D-C2AA836E22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20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AC28E2-94C0-C672-B780-C80F541773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6324600"/>
            <a:ext cx="12954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CA635E7-D53B-84EC-1D14-3A01ECCF43CC}"/>
              </a:ext>
            </a:extLst>
          </p:cNvPr>
          <p:cNvSpPr/>
          <p:nvPr/>
        </p:nvSpPr>
        <p:spPr>
          <a:xfrm>
            <a:off x="7620000" y="3962400"/>
            <a:ext cx="412750" cy="304800"/>
          </a:xfrm>
          <a:prstGeom prst="lef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2B93025-6808-E269-566A-2F9CD5F5E353}"/>
              </a:ext>
            </a:extLst>
          </p:cNvPr>
          <p:cNvSpPr/>
          <p:nvPr/>
        </p:nvSpPr>
        <p:spPr>
          <a:xfrm>
            <a:off x="7664450" y="4831080"/>
            <a:ext cx="412750" cy="365125"/>
          </a:xfrm>
          <a:prstGeom prst="lef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Orders Information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8B80A8-B967-4539-BF6F-B57C26D2F9C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" name="Check Box 19">
            <a:extLst>
              <a:ext uri="{63B3BB69-23CF-44E3-9099-C40C66FF867C}">
                <a14:compatExt xmlns:a14="http://schemas.microsoft.com/office/drawing/2010/main" spid="_x0000_s10259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162" y="3028949"/>
            <a:ext cx="354117" cy="249965"/>
          </a:xfrm>
          <a:prstGeom prst="rect">
            <a:avLst/>
          </a:prstGeom>
        </p:spPr>
      </p:pic>
      <p:pic>
        <p:nvPicPr>
          <p:cNvPr id="10" name="Check Box 20">
            <a:extLst>
              <a:ext uri="{63B3BB69-23CF-44E3-9099-C40C66FF867C}">
                <a14:compatExt xmlns:a14="http://schemas.microsoft.com/office/drawing/2010/main" spid="_x0000_s1026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163" y="3257550"/>
            <a:ext cx="374948" cy="197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6C23EE-0BE9-A0BB-C6DF-74DAB7C1E2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2F0F58-C084-2B59-3646-7597811817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57200" y="1371601"/>
            <a:ext cx="8229600" cy="144779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/>
              <a:t>Type your order number  (Travel - SDN).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/>
              <a:t>Enter your order date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/>
              <a:t>Type the Headquarters Issuing Orders: (HQMC for Marines)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/>
              <a:t>Click Next.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B3CC84-52E4-1956-38E3-84EDAB3A43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278"/>
            <a:ext cx="9144000" cy="13180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E34ACA-86E7-846F-0974-00505D50FA8A}"/>
              </a:ext>
            </a:extLst>
          </p:cNvPr>
          <p:cNvSpPr/>
          <p:nvPr/>
        </p:nvSpPr>
        <p:spPr>
          <a:xfrm>
            <a:off x="228600" y="6365120"/>
            <a:ext cx="1295400" cy="127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4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Duty Stations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8B80A8-B967-4539-BF6F-B57C26D2F9C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802437" y="7617587"/>
            <a:ext cx="0" cy="18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175A87D-4971-1B8A-5432-A522538A3E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6E332A-83EA-88B7-91BA-53EBF31D412C}"/>
              </a:ext>
            </a:extLst>
          </p:cNvPr>
          <p:cNvSpPr/>
          <p:nvPr/>
        </p:nvSpPr>
        <p:spPr>
          <a:xfrm>
            <a:off x="228600" y="6324600"/>
            <a:ext cx="13716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6DBF61-4EB0-D553-4A4F-0ED07321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3" y="762001"/>
            <a:ext cx="6650038" cy="2057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Select your current duty station.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Select your Home or record/Home of Selection location.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Next.</a:t>
            </a:r>
          </a:p>
        </p:txBody>
      </p:sp>
      <p:pic>
        <p:nvPicPr>
          <p:cNvPr id="8" name="Picture 7" descr="A screenshot of a computer">
            <a:extLst>
              <a:ext uri="{FF2B5EF4-FFF2-40B4-BE49-F238E27FC236}">
                <a16:creationId xmlns:a16="http://schemas.microsoft.com/office/drawing/2014/main" id="{D2BD9F80-58A8-C2C5-5EC1-582902A71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9" y="2686434"/>
            <a:ext cx="9144000" cy="3806441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53A2F3CC-5ECB-18B2-EC9D-C739D6B983FA}"/>
              </a:ext>
            </a:extLst>
          </p:cNvPr>
          <p:cNvSpPr/>
          <p:nvPr/>
        </p:nvSpPr>
        <p:spPr>
          <a:xfrm>
            <a:off x="5105400" y="4134233"/>
            <a:ext cx="457200" cy="258763"/>
          </a:xfrm>
          <a:prstGeom prst="lef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C4753FB8-9998-3038-6D32-C49F2EBD0B1E}"/>
              </a:ext>
            </a:extLst>
          </p:cNvPr>
          <p:cNvSpPr/>
          <p:nvPr/>
        </p:nvSpPr>
        <p:spPr>
          <a:xfrm>
            <a:off x="5117592" y="5449066"/>
            <a:ext cx="457200" cy="258763"/>
          </a:xfrm>
          <a:prstGeom prst="lef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Order Selection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8B80A8-B967-4539-BF6F-B57C26D2F9C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802437" y="7617587"/>
            <a:ext cx="0" cy="18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79728F9-FD1E-0400-30F3-BB111418B6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BB51F5-4C5F-6082-AF99-A7F5A77B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2" y="762001"/>
            <a:ext cx="6650038" cy="2057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Select Order Type: EAS/Retirement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on Shipment of HHG Permitted.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upload documents.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Upload your DMO All Purpose Letter/Retirement/EAS Orders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Next.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293ED-B49D-0679-8219-3E8647343D46}"/>
              </a:ext>
            </a:extLst>
          </p:cNvPr>
          <p:cNvSpPr/>
          <p:nvPr/>
        </p:nvSpPr>
        <p:spPr>
          <a:xfrm>
            <a:off x="228600" y="6324600"/>
            <a:ext cx="12954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1BF6908E-4494-691F-9BC3-0A9D83B6F9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9" y="2743200"/>
            <a:ext cx="9144000" cy="3749674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29FA5F94-2CEB-83C5-C3D3-4585D90FEB3C}"/>
              </a:ext>
            </a:extLst>
          </p:cNvPr>
          <p:cNvSpPr/>
          <p:nvPr/>
        </p:nvSpPr>
        <p:spPr>
          <a:xfrm>
            <a:off x="3733800" y="3657600"/>
            <a:ext cx="838200" cy="381001"/>
          </a:xfrm>
          <a:prstGeom prst="lef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03706F4A-3874-8CF0-2C41-CDB3BF5D5361}"/>
              </a:ext>
            </a:extLst>
          </p:cNvPr>
          <p:cNvSpPr/>
          <p:nvPr/>
        </p:nvSpPr>
        <p:spPr>
          <a:xfrm>
            <a:off x="4191000" y="4867275"/>
            <a:ext cx="990600" cy="381001"/>
          </a:xfrm>
          <a:prstGeom prst="lef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A10F3950-77E2-D0AF-7C7F-1693E52ACCFB}"/>
              </a:ext>
            </a:extLst>
          </p:cNvPr>
          <p:cNvSpPr/>
          <p:nvPr/>
        </p:nvSpPr>
        <p:spPr>
          <a:xfrm>
            <a:off x="3276600" y="5791200"/>
            <a:ext cx="685800" cy="304800"/>
          </a:xfrm>
          <a:prstGeom prst="lef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1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Tour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012" y="762001"/>
            <a:ext cx="6650037" cy="2438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Type in Separating/Retiring as your new assignment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Enter your EAS/Retirement date.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Yes or No for dependents.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Click Next.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0A4A51-EBEA-4A51-9862-244D9BD7561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DC1A70-61C9-636E-534F-6B4432945E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514" y="142769"/>
            <a:ext cx="1156500" cy="1219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AED70-A9E2-07FD-3D2B-7966AC716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4448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70F983-49DB-3DA9-865C-6F19FEB4A4AF}"/>
              </a:ext>
            </a:extLst>
          </p:cNvPr>
          <p:cNvSpPr/>
          <p:nvPr/>
        </p:nvSpPr>
        <p:spPr>
          <a:xfrm>
            <a:off x="228600" y="6324600"/>
            <a:ext cx="1295400" cy="1682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CBQ Slide Master for Presentations to Internal Audience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C6A8DBA562F4AA0858963B04D93E0" ma:contentTypeVersion="12" ma:contentTypeDescription="Create a new document." ma:contentTypeScope="" ma:versionID="11fa66bdd22e118da35870828fed033d">
  <xsd:schema xmlns:xsd="http://www.w3.org/2001/XMLSchema" xmlns:xs="http://www.w3.org/2001/XMLSchema" xmlns:p="http://schemas.microsoft.com/office/2006/metadata/properties" xmlns:ns2="814eec75-aefa-4d64-98d2-6f537b17181f" targetNamespace="http://schemas.microsoft.com/office/2006/metadata/properties" ma:root="true" ma:fieldsID="41c58e6784060ac484225087d8eddcc0" ns2:_="">
    <xsd:import namespace="814eec75-aefa-4d64-98d2-6f537b17181f"/>
    <xsd:element name="properties">
      <xsd:complexType>
        <xsd:sequence>
          <xsd:element name="documentManagement">
            <xsd:complexType>
              <xsd:all>
                <xsd:element ref="ns2:Section" minOccurs="0"/>
                <xsd:element ref="ns2:FileType" minOccurs="0"/>
                <xsd:element ref="ns2:ReviewDate" minOccurs="0"/>
                <xsd:element ref="ns2:Owner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eec75-aefa-4d64-98d2-6f537b17181f" elementFormDefault="qualified">
    <xsd:import namespace="http://schemas.microsoft.com/office/2006/documentManagement/types"/>
    <xsd:import namespace="http://schemas.microsoft.com/office/infopath/2007/PartnerControls"/>
    <xsd:element name="Section" ma:index="1" nillable="true" ma:displayName="Section" ma:format="Dropdown" ma:internalName="Section">
      <xsd:simpleType>
        <xsd:restriction base="dms:Choice">
          <xsd:enumeration value="01 - G-7 Manual"/>
          <xsd:enumeration value="02 - P&amp;I CM"/>
          <xsd:enumeration value="03 - P&amp;I CPI"/>
          <xsd:enumeration value="04 - P&amp;I KM"/>
          <xsd:enumeration value="05 - P&amp;I CSP"/>
          <xsd:enumeration value="06 - BP SA"/>
          <xsd:enumeration value="07 - BP COLS"/>
          <xsd:enumeration value="08 - BP NFE"/>
          <xsd:enumeration value="09 - BP ICE"/>
          <xsd:enumeration value="10 - BP G7A"/>
          <xsd:enumeration value="11 - GEA MCHC"/>
          <xsd:enumeration value="12 - GEA EM"/>
          <xsd:enumeration value="13 - GEA OE"/>
          <xsd:enumeration value="14 - GEA RP"/>
        </xsd:restriction>
      </xsd:simpleType>
    </xsd:element>
    <xsd:element name="FileType" ma:index="2" nillable="true" ma:displayName="File Type" ma:format="Dropdown" ma:internalName="FileType" ma:readOnly="false">
      <xsd:simpleType>
        <xsd:restriction base="dms:Choice">
          <xsd:enumeration value="Certificate"/>
          <xsd:enumeration value="Reference"/>
          <xsd:enumeration value="Procedure"/>
          <xsd:enumeration value="Form"/>
          <xsd:enumeration value="Function"/>
          <xsd:enumeration value="SOP"/>
          <xsd:enumeration value="Process Map"/>
          <xsd:enumeration value="Checklist"/>
          <xsd:enumeration value="Letter"/>
          <xsd:enumeration value="Manual"/>
          <xsd:enumeration value="Template"/>
        </xsd:restriction>
      </xsd:simpleType>
    </xsd:element>
    <xsd:element name="ReviewDate" ma:index="3" nillable="true" ma:displayName="Review Date" ma:format="Dropdown" ma:internalName="ReviewDate" ma:readOnly="false">
      <xsd:simpleType>
        <xsd:restriction base="dms:Choice">
          <xsd:enumeration value="1- January"/>
          <xsd:enumeration value="2 - February"/>
          <xsd:enumeration value="3 - March"/>
          <xsd:enumeration value="4 - April"/>
          <xsd:enumeration value="5 - May"/>
          <xsd:enumeration value="6 - June"/>
          <xsd:enumeration value="7 - July"/>
          <xsd:enumeration value="8 - August"/>
          <xsd:enumeration value="9 - September"/>
          <xsd:enumeration value="10 - October"/>
          <xsd:enumeration value="11 - November"/>
          <xsd:enumeration value="12 - December"/>
        </xsd:restriction>
      </xsd:simpleType>
    </xsd:element>
    <xsd:element name="Owner" ma:index="4" nillable="true" ma:displayName="Owner" ma:format="Dropdown" ma:internalName="Owner" ma:readOnly="false">
      <xsd:simpleType>
        <xsd:restriction base="dms:Choice">
          <xsd:enumeration value="AC/S G-7"/>
          <xsd:enumeration value="Deputy AC/S G-7"/>
          <xsd:enumeration value="P&amp;I Team Lead"/>
          <xsd:enumeration value="BP Team Lead"/>
          <xsd:enumeration value="GEA Team Lead"/>
          <xsd:enumeration value="CPLO"/>
          <xsd:enumeration value="CPI 12 (1)"/>
          <xsd:enumeration value="CPI 12 (2)"/>
          <xsd:enumeration value="SAM"/>
          <xsd:enumeration value="NFE PM"/>
          <xsd:enumeration value="Admin Assist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814eec75-aefa-4d64-98d2-6f537b17181f">03 - P&amp;I CPI</Section>
    <FileType xmlns="814eec75-aefa-4d64-98d2-6f537b17181f">Reference</FileType>
    <ReviewDate xmlns="814eec75-aefa-4d64-98d2-6f537b17181f">11 - November</ReviewDate>
    <Owner xmlns="814eec75-aefa-4d64-98d2-6f537b17181f">P&amp;I Team Lead</Own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104EB1-C780-41EC-99B1-D23E4B4A2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eec75-aefa-4d64-98d2-6f537b171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67AD1E-0079-42CC-8E2E-DD93C9CA0A90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14eec75-aefa-4d64-98d2-6f537b17181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E425E5-D9AF-4119-9D57-51E7E5DF6BB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9f80511-b267-4892-be9d-6cc8d3fffe7e}" enabled="1" method="Standard" siteId="{f4c44cda-18c6-46b0-80f2-e290072444f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784</Words>
  <Application>Microsoft Office PowerPoint</Application>
  <PresentationFormat>On-screen Show (4:3)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MCBQ Slide Master for Presentations to Internal Audiences1</vt:lpstr>
      <vt:lpstr>Retirement/EAS PPM Guide</vt:lpstr>
      <vt:lpstr>Setting up your account</vt:lpstr>
      <vt:lpstr>Setting up your account cont.</vt:lpstr>
      <vt:lpstr>Creating a move</vt:lpstr>
      <vt:lpstr>Rank &amp; Hard Copy Orders</vt:lpstr>
      <vt:lpstr>Orders Information</vt:lpstr>
      <vt:lpstr>Duty Stations</vt:lpstr>
      <vt:lpstr>Order Selection</vt:lpstr>
      <vt:lpstr>Tour Information</vt:lpstr>
      <vt:lpstr>Additional Information</vt:lpstr>
      <vt:lpstr>Entitlement Summary</vt:lpstr>
      <vt:lpstr>Create New Shipment</vt:lpstr>
      <vt:lpstr>Shipment Information</vt:lpstr>
      <vt:lpstr>Pickup and Delivery</vt:lpstr>
      <vt:lpstr>PPM Basic</vt:lpstr>
      <vt:lpstr>PPM Costing </vt:lpstr>
      <vt:lpstr>Instructions and Shipment Summary</vt:lpstr>
      <vt:lpstr>Counseling Office</vt:lpstr>
      <vt:lpstr>Shipment Submit</vt:lpstr>
      <vt:lpstr>Add another shipment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DPS application guide</dc:title>
  <dc:creator>Cpl Bozhori Klajdi</dc:creator>
  <cp:lastModifiedBy>Wilson CIV Amber E</cp:lastModifiedBy>
  <cp:revision>80</cp:revision>
  <cp:lastPrinted>2026-02-11T16:16:24Z</cp:lastPrinted>
  <dcterms:created xsi:type="dcterms:W3CDTF">2014-09-10T11:43:30Z</dcterms:created>
  <dcterms:modified xsi:type="dcterms:W3CDTF">2026-02-11T16:36:45Z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0x010100A7CC6A8DBA562F4AA0858963B04D93E0</vt:lpwstr>
  </property>
  <property fmtid="{D5CDD505-2E9C-101B-9397-08002B2CF9AE}" pid="3" name="_dlc_DocIdItemGuid">
    <vt:lpwstr>29c24fd3-0ae1-40f9-9ef3-8b0187685fae</vt:lpwstr>
  </property>
  <property fmtid="{D5CDD505-2E9C-101B-9397-08002B2CF9AE}" pid="4" name="_dlc_DocId">
    <vt:lpwstr>6AJVDDN6YPQ6-844-13</vt:lpwstr>
  </property>
  <property fmtid="{D5CDD505-2E9C-101B-9397-08002B2CF9AE}" pid="5" name="_dlc_DocIdUrl">
    <vt:lpwstr>https://eis.usmc.mil/sites/mcbquan/templates/_layouts/DocIdRedir.aspx?ID=6AJVDDN6YPQ6-844-13, 6AJVDDN6YPQ6-844-13</vt:lpwstr>
  </property>
  <property fmtid="{D5CDD505-2E9C-101B-9397-08002B2CF9AE}" pid="6" name="G-7_Files">
    <vt:lpwstr>CPI</vt:lpwstr>
  </property>
  <property fmtid="{D5CDD505-2E9C-101B-9397-08002B2CF9AE}" pid="7" name="ClassificationContentMarkingFooterLocations">
    <vt:lpwstr>MCBQ Slide Master for Presentations to Internal Audiences1:3</vt:lpwstr>
  </property>
  <property fmtid="{D5CDD505-2E9C-101B-9397-08002B2CF9AE}" pid="8" name="ClassificationContentMarkingFooterText">
    <vt:lpwstr>DISTRIBUTION: DoD COMMUNITY ONLY</vt:lpwstr>
  </property>
</Properties>
</file>